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2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BEAD1-9ED9-304E-A60E-54B8D2705A55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52DA-4A98-094B-A25B-01EE9AE2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4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2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6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3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4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4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0576D-6705-A149-813A-2E620DEFF5EF}" type="datetimeFigureOut">
              <a:rPr lang="en-US" smtClean="0"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8A266-9129-E84F-804E-9A9D7936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1" y="0"/>
            <a:ext cx="8918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transformyourhealth.biz/0_0_0_0_507_266_csupload_37073223.jpg?u=423082626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7319"/>
            <a:ext cx="9144000" cy="3339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2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ost h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7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2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wyercr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54" y="76200"/>
            <a:ext cx="38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49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l no wo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84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irc_mi" descr="http://www.deeproots.com/images/CD_art/DR%20dandelion%202008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690563"/>
            <a:ext cx="7500937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7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FOLTZ</dc:creator>
  <cp:lastModifiedBy>SCOTT FOLTZ</cp:lastModifiedBy>
  <cp:revision>2</cp:revision>
  <dcterms:created xsi:type="dcterms:W3CDTF">2016-11-01T15:12:45Z</dcterms:created>
  <dcterms:modified xsi:type="dcterms:W3CDTF">2016-11-01T15:16:26Z</dcterms:modified>
</cp:coreProperties>
</file>