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625" r:id="rId2"/>
    <p:sldId id="2296" r:id="rId3"/>
    <p:sldId id="668" r:id="rId4"/>
    <p:sldId id="770" r:id="rId5"/>
    <p:sldId id="761" r:id="rId6"/>
    <p:sldId id="763" r:id="rId7"/>
    <p:sldId id="835" r:id="rId8"/>
    <p:sldId id="415" r:id="rId9"/>
    <p:sldId id="581" r:id="rId10"/>
    <p:sldId id="906" r:id="rId11"/>
    <p:sldId id="905" r:id="rId12"/>
    <p:sldId id="849" r:id="rId13"/>
    <p:sldId id="637" r:id="rId14"/>
    <p:sldId id="8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31D6E-A59E-154E-8F11-5A39CB8971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CF946-3849-F44F-9099-E7349B8D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build t bridges between the two hemispheres….emotional dessert/emotional flood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666C6-4D15-4D98-BA71-989AA530CE7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  <a:p>
            <a:r>
              <a:rPr lang="en-US" dirty="0"/>
              <a:t>Emotional </a:t>
            </a:r>
            <a:r>
              <a:rPr lang="en-US" baseline="0" dirty="0"/>
              <a:t> - What motivates - Do clients need a lot of emotional support </a:t>
            </a:r>
            <a:r>
              <a:rPr lang="mr-IN" baseline="0" dirty="0"/>
              <a:t>–</a:t>
            </a:r>
            <a:r>
              <a:rPr lang="en-US" baseline="0" dirty="0"/>
              <a:t> Are the self-directed/Will they stay on task </a:t>
            </a:r>
            <a:r>
              <a:rPr lang="mr-IN" baseline="0" dirty="0"/>
              <a:t>–</a:t>
            </a:r>
            <a:r>
              <a:rPr lang="en-US" baseline="0" dirty="0"/>
              <a:t> Do they need structure</a:t>
            </a:r>
          </a:p>
          <a:p>
            <a:r>
              <a:rPr lang="en-US" baseline="0" dirty="0"/>
              <a:t>Sociological </a:t>
            </a:r>
            <a:r>
              <a:rPr lang="mr-IN" baseline="0" dirty="0"/>
              <a:t>–</a:t>
            </a:r>
            <a:r>
              <a:rPr lang="en-US" baseline="0" dirty="0"/>
              <a:t> Do clients learn best alone or working with someone/How much guidance do clients need or want</a:t>
            </a:r>
          </a:p>
          <a:p>
            <a:r>
              <a:rPr lang="en-US" baseline="0" dirty="0"/>
              <a:t>Physiological </a:t>
            </a:r>
            <a:r>
              <a:rPr lang="mr-IN" baseline="0" dirty="0"/>
              <a:t>–</a:t>
            </a:r>
            <a:r>
              <a:rPr lang="en-US" baseline="0" dirty="0"/>
              <a:t> Auditory, Visual, Tactual or Kinesthetic</a:t>
            </a:r>
          </a:p>
          <a:p>
            <a:r>
              <a:rPr lang="en-US" baseline="0" dirty="0"/>
              <a:t>Psychological </a:t>
            </a:r>
            <a:r>
              <a:rPr lang="mr-IN" baseline="0" dirty="0"/>
              <a:t>–</a:t>
            </a:r>
            <a:r>
              <a:rPr lang="en-US" baseline="0" dirty="0"/>
              <a:t> Does the client jump into problems or pause to reflect </a:t>
            </a:r>
            <a:r>
              <a:rPr lang="mr-IN" baseline="0" dirty="0"/>
              <a:t>–</a:t>
            </a:r>
            <a:r>
              <a:rPr lang="en-US" baseline="0" dirty="0"/>
              <a:t> external </a:t>
            </a:r>
            <a:r>
              <a:rPr lang="en-US" baseline="0" dirty="0" err="1"/>
              <a:t>vs</a:t>
            </a:r>
            <a:r>
              <a:rPr lang="en-US" baseline="0" dirty="0"/>
              <a:t> internal processors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8B39-CB1C-174E-B6DC-DDB9B552F6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8B39-CB1C-174E-B6DC-DDB9B552F6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C1FFAC-8D6E-EC4E-A647-661BBCB261B7}" type="slidenum">
              <a:rPr lang="en-US" sz="1200">
                <a:cs typeface="Arial" charset="0"/>
              </a:rPr>
              <a:pPr eaLnBrk="1" hangingPunct="1"/>
              <a:t>6</a:t>
            </a:fld>
            <a:endParaRPr lang="en-US" sz="1200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9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9546-C509-334F-80AE-7E615FA1E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FBAFB-1442-6544-82F0-8511849F7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4F9D0-4D8B-2741-A5E1-DE30C3C0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204CB-41D4-0246-B57E-98F9CBF4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2FDB8-E96A-6340-8BC5-93B07D7D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6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ED16-6AF0-DA45-B51D-B364758F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DACF9-A5C4-3246-ACC3-834C2848C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8091C-71E6-6E41-A326-CF5B8FB0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AC55-2593-C34D-AEAB-9E1A06CC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801C9-CFF7-604E-9023-7ADFECC8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0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37D18-E854-EE4A-B76F-8A45E5937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B0D2B-F6B8-8743-BA35-6380CCB98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A3D59-F26C-CA41-8616-1EBA2D99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E7B4E-0C02-DA46-AD03-E5C1F918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1BE9F-F5F0-5649-AC09-082C9946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47ED-3E86-A241-8B5D-3235989D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C726-607E-D747-949D-1E7C28074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CC6F0-F29A-FA48-BDFE-C06082AA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82F33-F294-2C4D-B8D9-A262A007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AE721-829F-BA4E-98BE-554DA931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B4CF-2DE7-8E4D-9173-F9C70EBD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FE47F-C4BD-A947-B6CC-F32DE0589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400B8-DC9D-C94D-B778-84586361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AF06E-E1D4-654C-8D01-4783BD92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3BF68-9DF9-294C-B1A0-F84E8D77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6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1532-CA10-EF4A-9400-5B0022CC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99B31-2C2B-3447-9CB7-68684A00F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235A3-6FEE-A247-9B1A-49DDDCD56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8A379-E5F5-B243-9F63-F582B8A9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28ED1-EEF3-4345-B595-E6539EB7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9D9CF-8F25-7646-A4CA-819D26EA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021E-542D-2840-B74A-4CE654AD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0BCD5-5829-A44E-AA88-95F29F1B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3AE9-C3B7-6C4C-BF93-3D2075D5D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14D7A-5E2C-254B-9EFF-3DB3055EB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C2F7A-05AF-1643-8C0E-0727359B1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40C02-F10D-E947-99D6-CB820F05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D1CFB-E8A2-7549-B842-C9D6B7CD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BE698-52CF-A943-9D03-9A3F3413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1554-B9CC-EB44-9928-8B13AED8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0CF5A-B150-F044-8378-7220264D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2D49E-BA13-6947-A00A-E1D77A21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CCE05-90F8-A94A-8065-035F36B4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1E97C-1EF5-A24E-9D62-A3906F9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F0450-3C35-C74D-8556-1A49C1F0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C2F33-52A4-BA42-AF96-FE15CEF2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302C-D928-E94B-93D1-77124E53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092C4-C9FA-214D-A9F0-8F8E3165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BC96A-4350-9C4B-B6AB-E198EB6F1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50F9A-9792-5E4D-9E91-27AAC64A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6311D-9D52-EA46-8945-FEB0B424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6C401-3CEF-0A45-A080-9FD96E20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4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4B6A-111D-A640-809D-EF3C07FB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4288E-32DD-FC4A-A0FA-90B445D86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F8B58-B19B-BB46-BEC0-689283214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A5353-BA8F-7042-8C3A-71240A87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FF9FE-FCDB-B843-934C-8100A7EB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8362E-C66F-3C49-AFDA-A3C15C9E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83040-5223-0745-B945-1D9EEB3B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B5DB0-7A6E-D742-B9DE-E9CA37CD7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E11F-9323-7C4F-9ADD-887E130EE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3FABB-05B7-9A45-94D3-53FB6A345B6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85D9C-9501-DE49-B7B5-4D0235F0E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55F73-D5A9-B14B-B75B-DD06E411A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8AA2-AEDC-1742-B70C-6128D453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2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ots of Offending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deeproots.com/images/CD_art/DR%20dandelion%202008%20cop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95" y="690563"/>
            <a:ext cx="7501552" cy="547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41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771901" y="381000"/>
          <a:ext cx="43815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486400" imgH="7556500" progId="Word.Document.12">
                  <p:embed/>
                </p:oleObj>
              </mc:Choice>
              <mc:Fallback>
                <p:oleObj name="Document" r:id="rId3" imgW="5486400" imgH="7556500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1901" y="381000"/>
                        <a:ext cx="4381500" cy="546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11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ge result for third eye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1016000"/>
            <a:ext cx="13004800" cy="889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5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-l1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9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75E0EC-4F46-6944-9BE3-BB2E3A395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14400"/>
            <a:ext cx="8458200" cy="533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2BED55-3C95-114C-9B9F-94FEB9A4E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19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8B499-ACDF-FC4B-A3D6-4B4991DA1091}"/>
              </a:ext>
            </a:extLst>
          </p:cNvPr>
          <p:cNvSpPr txBox="1"/>
          <p:nvPr/>
        </p:nvSpPr>
        <p:spPr>
          <a:xfrm>
            <a:off x="2057400" y="45720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Logic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Sequencing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13120-4473-FC49-A797-BA648D6D3938}"/>
              </a:ext>
            </a:extLst>
          </p:cNvPr>
          <p:cNvSpPr txBox="1"/>
          <p:nvPr/>
        </p:nvSpPr>
        <p:spPr>
          <a:xfrm>
            <a:off x="9220200" y="91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Emotions</a:t>
            </a:r>
          </a:p>
          <a:p>
            <a:r>
              <a:rPr lang="en-US" dirty="0"/>
              <a:t>Experiential</a:t>
            </a:r>
          </a:p>
          <a:p>
            <a:r>
              <a:rPr lang="en-US" dirty="0"/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400507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73436"/>
          </a:xfrm>
        </p:spPr>
        <p:txBody>
          <a:bodyPr>
            <a:normAutofit/>
          </a:bodyPr>
          <a:lstStyle/>
          <a:p>
            <a:r>
              <a:rPr lang="en-US" dirty="0"/>
              <a:t>Stages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22024"/>
            <a:ext cx="8229600" cy="51549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4" name="il_fi" descr="http://www.transformyourhealth.biz/0_0_0_0_507_266_csupload_37073223.jpg?u=42308262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66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l no w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05934"/>
            <a:ext cx="9144000" cy="70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5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wyer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217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67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97" y="0"/>
            <a:ext cx="5221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1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76" y="0"/>
            <a:ext cx="8889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3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 Simple Genderbread Pe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3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104</Words>
  <Application>Microsoft Office PowerPoint</Application>
  <PresentationFormat>Widescreen</PresentationFormat>
  <Paragraphs>24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Mangal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Stages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Griffin</dc:creator>
  <cp:lastModifiedBy>Dr. David Delmonico</cp:lastModifiedBy>
  <cp:revision>2</cp:revision>
  <dcterms:created xsi:type="dcterms:W3CDTF">2021-04-14T13:11:45Z</dcterms:created>
  <dcterms:modified xsi:type="dcterms:W3CDTF">2021-04-14T13:30:10Z</dcterms:modified>
</cp:coreProperties>
</file>